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5" r:id="rId3"/>
    <p:sldId id="261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83759" autoAdjust="0"/>
  </p:normalViewPr>
  <p:slideViewPr>
    <p:cSldViewPr snapToGrid="0">
      <p:cViewPr varScale="1">
        <p:scale>
          <a:sx n="111" d="100"/>
          <a:sy n="111" d="100"/>
        </p:scale>
        <p:origin x="52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4BB64-BC42-4143-BC09-0B84682A1C6F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A69F-C43F-4A4F-A279-BACF7549BB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844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Formål – repræsentant – COBE – forsøg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5A69F-C43F-4A4F-A279-BACF7549BB3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058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So </a:t>
            </a:r>
            <a:r>
              <a:rPr lang="da-DK" baseline="0" dirty="0" err="1"/>
              <a:t>why</a:t>
            </a:r>
            <a:r>
              <a:rPr lang="da-DK" baseline="0" dirty="0"/>
              <a:t> </a:t>
            </a:r>
            <a:r>
              <a:rPr lang="da-DK" baseline="0" dirty="0" err="1"/>
              <a:t>join</a:t>
            </a:r>
            <a:r>
              <a:rPr lang="da-DK" baseline="0" dirty="0"/>
              <a:t> the research in COBE?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5A69F-C43F-4A4F-A279-BACF7549BB3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259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5A69F-C43F-4A4F-A279-BACF7549BB3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06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041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630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682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34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62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166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087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293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94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336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26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540D-7524-452A-B32B-E57F495C13D1}" type="datetimeFigureOut">
              <a:rPr lang="da-DK" smtClean="0"/>
              <a:t>26-07-2019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36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130" y="1818468"/>
            <a:ext cx="4978400" cy="3003744"/>
          </a:xfrm>
        </p:spPr>
        <p:txBody>
          <a:bodyPr>
            <a:noAutofit/>
          </a:bodyPr>
          <a:lstStyle/>
          <a:p>
            <a:r>
              <a:rPr lang="da-DK" sz="6600" b="1" dirty="0" err="1">
                <a:solidFill>
                  <a:schemeClr val="bg1"/>
                </a:solidFill>
                <a:latin typeface="AU Passata" panose="020B0503030502030804" pitchFamily="34" charset="0"/>
              </a:rPr>
              <a:t>Participate</a:t>
            </a:r>
            <a:r>
              <a:rPr lang="da-DK" sz="6600" b="1" dirty="0">
                <a:solidFill>
                  <a:schemeClr val="bg1"/>
                </a:solidFill>
                <a:latin typeface="AU Passata" panose="020B0503030502030804" pitchFamily="34" charset="0"/>
              </a:rPr>
              <a:t> in studies at Aarhus Uni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" y="156501"/>
            <a:ext cx="3541483" cy="89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938" y="6256729"/>
            <a:ext cx="439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AU Passata" panose="020B0503030502030804" pitchFamily="34" charset="0"/>
              </a:rPr>
              <a:t>FIND US </a:t>
            </a:r>
            <a:r>
              <a:rPr lang="da-DK" sz="2000" b="1" dirty="0">
                <a:solidFill>
                  <a:schemeClr val="bg1"/>
                </a:solidFill>
                <a:latin typeface="AU Passata" panose="020B0503030502030804" pitchFamily="34" charset="0"/>
              </a:rPr>
              <a:t>BSS.AU.DK/</a:t>
            </a:r>
            <a:r>
              <a:rPr lang="da-DK" sz="2000" b="1" dirty="0">
                <a:solidFill>
                  <a:srgbClr val="ED7F3E"/>
                </a:solidFill>
                <a:latin typeface="AU Passata" panose="020B0503030502030804" pitchFamily="34" charset="0"/>
              </a:rPr>
              <a:t>CBL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07E7202-1DCB-2142-A9CF-FC6BECB0D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209" y="-18288"/>
            <a:ext cx="6160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5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458" y="968722"/>
            <a:ext cx="10918032" cy="1922282"/>
          </a:xfrm>
        </p:spPr>
        <p:txBody>
          <a:bodyPr>
            <a:noAutofit/>
          </a:bodyPr>
          <a:lstStyle/>
          <a:p>
            <a:pPr algn="l"/>
            <a:r>
              <a:rPr lang="da-DK" sz="3600" dirty="0" err="1">
                <a:solidFill>
                  <a:schemeClr val="bg1"/>
                </a:solidFill>
                <a:latin typeface="AU Passata" panose="020B0503030502030804" pitchFamily="34" charset="0"/>
              </a:rPr>
              <a:t>You</a:t>
            </a:r>
            <a:r>
              <a:rPr lang="da-DK" sz="3600" dirty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  <a:r>
              <a:rPr lang="da-DK" sz="3600" dirty="0" err="1">
                <a:solidFill>
                  <a:schemeClr val="bg1"/>
                </a:solidFill>
                <a:latin typeface="AU Passata" panose="020B0503030502030804" pitchFamily="34" charset="0"/>
              </a:rPr>
              <a:t>contribute</a:t>
            </a:r>
            <a:r>
              <a:rPr lang="da-DK" sz="3600" dirty="0">
                <a:solidFill>
                  <a:schemeClr val="bg1"/>
                </a:solidFill>
                <a:latin typeface="AU Passata" panose="020B0503030502030804" pitchFamily="34" charset="0"/>
              </a:rPr>
              <a:t> to research at Aarhus </a:t>
            </a:r>
            <a:r>
              <a:rPr lang="da-DK" sz="3600" dirty="0" err="1">
                <a:solidFill>
                  <a:schemeClr val="bg1"/>
                </a:solidFill>
                <a:latin typeface="AU Passata" panose="020B0503030502030804" pitchFamily="34" charset="0"/>
              </a:rPr>
              <a:t>University</a:t>
            </a:r>
            <a:r>
              <a:rPr lang="da-DK" sz="3600" dirty="0">
                <a:solidFill>
                  <a:schemeClr val="bg1"/>
                </a:solidFill>
                <a:latin typeface="AU Passata" panose="020B0503030502030804" pitchFamily="34" charset="0"/>
              </a:rPr>
              <a:t> by </a:t>
            </a:r>
            <a:r>
              <a:rPr lang="da-DK" sz="3600" dirty="0" err="1">
                <a:solidFill>
                  <a:schemeClr val="bg1"/>
                </a:solidFill>
                <a:latin typeface="AU Passata" panose="020B0503030502030804" pitchFamily="34" charset="0"/>
              </a:rPr>
              <a:t>participating</a:t>
            </a:r>
            <a:r>
              <a:rPr lang="da-DK" sz="3600" dirty="0">
                <a:solidFill>
                  <a:schemeClr val="bg1"/>
                </a:solidFill>
                <a:latin typeface="AU Passata" panose="020B0503030502030804" pitchFamily="34" charset="0"/>
              </a:rPr>
              <a:t> in </a:t>
            </a:r>
            <a:r>
              <a:rPr lang="da-DK" sz="3600" dirty="0" err="1">
                <a:solidFill>
                  <a:schemeClr val="bg1"/>
                </a:solidFill>
                <a:latin typeface="AU Passata" panose="020B0503030502030804" pitchFamily="34" charset="0"/>
              </a:rPr>
              <a:t>experiments</a:t>
            </a:r>
            <a:r>
              <a:rPr lang="da-DK" sz="3600" dirty="0">
                <a:solidFill>
                  <a:schemeClr val="bg1"/>
                </a:solidFill>
                <a:latin typeface="AU Passata" panose="020B0503030502030804" pitchFamily="34" charset="0"/>
              </a:rPr>
              <a:t> and studies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/>
            </a:r>
            <a:b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</a:br>
            <a:endParaRPr lang="da-DK" sz="280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" y="156501"/>
            <a:ext cx="3541483" cy="89603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84498" y="3055151"/>
            <a:ext cx="11419840" cy="1417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You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earn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about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110 DKK per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hour</a:t>
            </a:r>
            <a:endParaRPr lang="da-DK" sz="2800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You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explore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experiments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, studies and research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first-hand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You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become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part of research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conducted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at AU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You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choose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which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studies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you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participate</a:t>
            </a:r>
            <a:r>
              <a:rPr lang="da-DK" sz="2800" dirty="0">
                <a:solidFill>
                  <a:schemeClr val="bg1"/>
                </a:solidFill>
                <a:latin typeface="AU Passata" panose="020B0503030502030804" pitchFamily="34" charset="0"/>
              </a:rPr>
              <a:t> in and </a:t>
            </a:r>
            <a:r>
              <a:rPr lang="da-DK" sz="2800" dirty="0" err="1">
                <a:solidFill>
                  <a:schemeClr val="bg1"/>
                </a:solidFill>
                <a:latin typeface="AU Passata" panose="020B0503030502030804" pitchFamily="34" charset="0"/>
              </a:rPr>
              <a:t>when</a:t>
            </a:r>
            <a:endParaRPr lang="da-DK" sz="280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2720" y="404465"/>
            <a:ext cx="439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AU Passata" panose="020B0503030502030804" pitchFamily="34" charset="0"/>
              </a:rPr>
              <a:t>FIND US </a:t>
            </a:r>
            <a:r>
              <a:rPr lang="da-DK" sz="2000" b="1" dirty="0">
                <a:solidFill>
                  <a:schemeClr val="bg1"/>
                </a:solidFill>
                <a:latin typeface="AU Passata" panose="020B0503030502030804" pitchFamily="34" charset="0"/>
              </a:rPr>
              <a:t>BSS.AU.DK/</a:t>
            </a:r>
            <a:r>
              <a:rPr lang="da-DK" sz="2000" b="1" dirty="0">
                <a:solidFill>
                  <a:srgbClr val="ED7F3E"/>
                </a:solidFill>
                <a:latin typeface="AU Passata" panose="020B0503030502030804" pitchFamily="34" charset="0"/>
              </a:rPr>
              <a:t>CBL</a:t>
            </a:r>
            <a:endParaRPr lang="da-DK" sz="2000" b="1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639" y="5141580"/>
            <a:ext cx="8907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>
                <a:solidFill>
                  <a:schemeClr val="bg1"/>
                </a:solidFill>
                <a:latin typeface="AU Passata" panose="020B0503030502030804" pitchFamily="34" charset="0"/>
              </a:rPr>
              <a:t>Find </a:t>
            </a:r>
            <a:r>
              <a:rPr lang="da-DK" sz="4000" dirty="0" err="1">
                <a:solidFill>
                  <a:schemeClr val="bg1"/>
                </a:solidFill>
                <a:latin typeface="AU Passata" panose="020B0503030502030804" pitchFamily="34" charset="0"/>
              </a:rPr>
              <a:t>cobelab</a:t>
            </a:r>
            <a:r>
              <a:rPr lang="da-DK" sz="4000" dirty="0">
                <a:solidFill>
                  <a:schemeClr val="bg1"/>
                </a:solidFill>
                <a:latin typeface="AU Passata" panose="020B0503030502030804" pitchFamily="34" charset="0"/>
              </a:rPr>
              <a:t> on </a:t>
            </a:r>
          </a:p>
          <a:p>
            <a:pPr algn="ctr"/>
            <a:r>
              <a:rPr lang="da-DK" sz="4000" b="1" dirty="0">
                <a:solidFill>
                  <a:schemeClr val="bg1"/>
                </a:solidFill>
                <a:latin typeface="AU Passata" panose="020B0503030502030804" pitchFamily="34" charset="0"/>
              </a:rPr>
              <a:t>BSS.AU.DK/</a:t>
            </a:r>
            <a:r>
              <a:rPr lang="da-DK" sz="4000" b="1" dirty="0">
                <a:solidFill>
                  <a:srgbClr val="ED7F3E"/>
                </a:solidFill>
                <a:latin typeface="AU Passata" panose="020B0503030502030804" pitchFamily="34" charset="0"/>
              </a:rPr>
              <a:t>CBL</a:t>
            </a:r>
            <a:endParaRPr lang="da-DK" sz="400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8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" y="156501"/>
            <a:ext cx="3541483" cy="896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5" t="293" r="22890" b="-293"/>
          <a:stretch/>
        </p:blipFill>
        <p:spPr>
          <a:xfrm>
            <a:off x="115659" y="1543275"/>
            <a:ext cx="2851355" cy="4277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40974"/>
          <a:stretch/>
        </p:blipFill>
        <p:spPr>
          <a:xfrm>
            <a:off x="6126663" y="1543274"/>
            <a:ext cx="2851355" cy="4277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9131582" y="1543274"/>
            <a:ext cx="2851355" cy="4277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92720" y="404465"/>
            <a:ext cx="439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AU Passata" panose="020B0503030502030804" pitchFamily="34" charset="0"/>
              </a:rPr>
              <a:t>FIND US </a:t>
            </a:r>
            <a:r>
              <a:rPr lang="da-DK" sz="2000" b="1" dirty="0">
                <a:solidFill>
                  <a:schemeClr val="bg1"/>
                </a:solidFill>
                <a:latin typeface="AU Passata" panose="020B0503030502030804" pitchFamily="34" charset="0"/>
              </a:rPr>
              <a:t>BSS.AU.DK/</a:t>
            </a:r>
            <a:r>
              <a:rPr lang="da-DK" sz="2000" b="1" dirty="0">
                <a:solidFill>
                  <a:srgbClr val="ED7F3E"/>
                </a:solidFill>
                <a:latin typeface="AU Passata" panose="020B0503030502030804" pitchFamily="34" charset="0"/>
              </a:rPr>
              <a:t>CBL</a:t>
            </a:r>
            <a:endParaRPr lang="da-DK" sz="2000" b="1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r="40095"/>
          <a:stretch/>
        </p:blipFill>
        <p:spPr>
          <a:xfrm>
            <a:off x="3120578" y="1543274"/>
            <a:ext cx="2852521" cy="4278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5" t="293" r="22890" b="-293"/>
          <a:stretch/>
        </p:blipFill>
        <p:spPr>
          <a:xfrm>
            <a:off x="86163" y="1543275"/>
            <a:ext cx="2851355" cy="4277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40974"/>
          <a:stretch/>
        </p:blipFill>
        <p:spPr>
          <a:xfrm>
            <a:off x="6097167" y="1543274"/>
            <a:ext cx="2851355" cy="4277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9102086" y="1543274"/>
            <a:ext cx="2851355" cy="4277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r="40095"/>
          <a:stretch/>
        </p:blipFill>
        <p:spPr>
          <a:xfrm>
            <a:off x="3091082" y="1543274"/>
            <a:ext cx="2852521" cy="4278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" y="1543274"/>
            <a:ext cx="2877731" cy="42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4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82</Words>
  <Application>Microsoft Office PowerPoint</Application>
  <PresentationFormat>Widescreen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AU Passata</vt:lpstr>
      <vt:lpstr>Calibri</vt:lpstr>
      <vt:lpstr>Calibri Light</vt:lpstr>
      <vt:lpstr>Wingdings</vt:lpstr>
      <vt:lpstr>Office Theme</vt:lpstr>
      <vt:lpstr>Participate in studies at Aarhus Uni</vt:lpstr>
      <vt:lpstr>You contribute to research at Aarhus University by participating in experiments and studies 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 vi låne  din hjerne?</dc:title>
  <dc:creator>Trine Fischer Enig</dc:creator>
  <cp:lastModifiedBy>Trine Fischer Enig</cp:lastModifiedBy>
  <cp:revision>52</cp:revision>
  <dcterms:created xsi:type="dcterms:W3CDTF">2017-10-16T09:36:05Z</dcterms:created>
  <dcterms:modified xsi:type="dcterms:W3CDTF">2019-07-26T09:07:42Z</dcterms:modified>
</cp:coreProperties>
</file>