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58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778" autoAdjust="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4BB64-BC42-4143-BC09-0B84682A1C6F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A69F-C43F-4A4F-A279-BACF7549BB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44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A69F-C43F-4A4F-A279-BACF7549BB3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58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A69F-C43F-4A4F-A279-BACF7549BB3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31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41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3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682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34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62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87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93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4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3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26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540D-7524-452A-B32B-E57F495C13D1}" type="datetimeFigureOut">
              <a:rPr lang="da-DK" smtClean="0"/>
              <a:t>03-02-2018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95CB-190E-458C-A6F4-05B20D82180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3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938" y="1937657"/>
            <a:ext cx="6421119" cy="3080657"/>
          </a:xfrm>
        </p:spPr>
        <p:txBody>
          <a:bodyPr>
            <a:noAutofit/>
          </a:bodyPr>
          <a:lstStyle/>
          <a:p>
            <a:r>
              <a:rPr lang="da-DK" sz="66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Deltag i forskernes studier på AU</a:t>
            </a:r>
            <a:endParaRPr lang="da-DK" sz="66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58" y="3085263"/>
            <a:ext cx="6752073" cy="3799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2720" y="404465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FIND OS PÅ </a:t>
            </a:r>
            <a:r>
              <a:rPr lang="da-DK" sz="20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FACEBOOK/COBELAB</a:t>
            </a:r>
            <a:endParaRPr lang="da-DK" sz="20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332516"/>
            <a:ext cx="10295650" cy="1922282"/>
          </a:xfrm>
        </p:spPr>
        <p:txBody>
          <a:bodyPr>
            <a:noAutofit/>
          </a:bodyPr>
          <a:lstStyle/>
          <a:p>
            <a:pPr algn="l"/>
            <a:r>
              <a:rPr lang="da-DK" sz="36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Du kan bidrage til forskningen på AU ved at deltage i forskernes eksperimenter og </a:t>
            </a:r>
            <a:r>
              <a:rPr lang="da-DK" sz="36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studier </a:t>
            </a:r>
            <a:r>
              <a:rPr lang="da-DK" sz="28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/>
            </a:r>
            <a:br>
              <a:rPr lang="da-DK" sz="2800" dirty="0" smtClean="0">
                <a:solidFill>
                  <a:schemeClr val="bg1"/>
                </a:solidFill>
                <a:latin typeface="AU Passata" panose="020B0503030502030804" pitchFamily="34" charset="0"/>
              </a:rPr>
            </a:br>
            <a:endParaRPr lang="da-DK" sz="280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05840" y="3500116"/>
            <a:ext cx="10295650" cy="2301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endParaRPr lang="da-DK" sz="2800" b="1" dirty="0" smtClean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a-DK" sz="2800" b="1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Du </a:t>
            </a:r>
            <a:r>
              <a:rPr lang="da-DK" sz="2800" b="1" dirty="0">
                <a:solidFill>
                  <a:schemeClr val="bg1"/>
                </a:solidFill>
                <a:latin typeface="AU Passata" panose="020B0503030502030804" pitchFamily="34" charset="0"/>
              </a:rPr>
              <a:t>tjener ca. 110 kr. i timen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Du udforsker eksperimenter, studier og forskning helt tæt på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Du bliver en del af forskningen, der gennemføres på AU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a-DK" sz="28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Du vælger selv studierne du vil deltage i og hvornår</a:t>
            </a:r>
          </a:p>
          <a:p>
            <a:pPr algn="l"/>
            <a:endParaRPr lang="da-DK" sz="2800" b="1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r>
              <a:rPr lang="da-DK" sz="28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Tilmeld dig på </a:t>
            </a:r>
            <a:r>
              <a:rPr lang="da-DK" sz="28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bss.au.dk/</a:t>
            </a:r>
            <a:r>
              <a:rPr lang="da-DK" sz="2800" b="1" dirty="0" err="1" smtClean="0">
                <a:solidFill>
                  <a:schemeClr val="bg1"/>
                </a:solidFill>
                <a:latin typeface="AU Passata" panose="020B0503030502030804" pitchFamily="34" charset="0"/>
              </a:rPr>
              <a:t>cbl</a:t>
            </a:r>
            <a:endParaRPr lang="da-DK" sz="28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2720" y="404465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FIND OS PÅ </a:t>
            </a:r>
            <a:r>
              <a:rPr lang="da-DK" sz="20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FACEBOOK/COBELAB</a:t>
            </a:r>
            <a:endParaRPr lang="da-DK" sz="20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5" t="293" r="22890" b="-293"/>
          <a:stretch/>
        </p:blipFill>
        <p:spPr>
          <a:xfrm>
            <a:off x="115659" y="1543275"/>
            <a:ext cx="2851355" cy="427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3121873" y="1543469"/>
            <a:ext cx="2851226" cy="4276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40974"/>
          <a:stretch/>
        </p:blipFill>
        <p:spPr>
          <a:xfrm>
            <a:off x="6126663" y="1543274"/>
            <a:ext cx="2851355" cy="4277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9131582" y="1543274"/>
            <a:ext cx="2851355" cy="4277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92720" y="404465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FIND OS PÅ </a:t>
            </a:r>
            <a:r>
              <a:rPr lang="da-DK" sz="20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FACEBOOK/COBELAB</a:t>
            </a:r>
            <a:endParaRPr lang="da-DK" sz="20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8" y="1543274"/>
            <a:ext cx="2852521" cy="42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" y="156501"/>
            <a:ext cx="3541483" cy="8960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43491" y="1745066"/>
            <a:ext cx="10261927" cy="2689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Find os på </a:t>
            </a:r>
            <a:r>
              <a:rPr lang="da-DK" sz="44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Facebook/</a:t>
            </a:r>
            <a:r>
              <a:rPr lang="da-DK" sz="4400" b="1" dirty="0" err="1" smtClean="0">
                <a:solidFill>
                  <a:schemeClr val="bg1"/>
                </a:solidFill>
                <a:latin typeface="AU Passata" panose="020B0503030502030804" pitchFamily="34" charset="0"/>
              </a:rPr>
              <a:t>cobelab</a:t>
            </a:r>
            <a:r>
              <a:rPr lang="da-DK" sz="4400" dirty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endParaRPr lang="da-DK" sz="4400" dirty="0" smtClean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endParaRPr lang="da-DK" sz="4400" b="1" dirty="0">
              <a:solidFill>
                <a:schemeClr val="bg1"/>
              </a:solidFill>
              <a:latin typeface="AU Passata" panose="020B0503030502030804" pitchFamily="34" charset="0"/>
            </a:endParaRPr>
          </a:p>
          <a:p>
            <a:r>
              <a:rPr lang="da-DK" sz="44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Besøg vores hjemmeside </a:t>
            </a:r>
            <a:r>
              <a:rPr lang="da-DK" sz="44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bss.au.dk/</a:t>
            </a:r>
            <a:r>
              <a:rPr lang="da-DK" sz="4400" b="1" dirty="0" err="1" smtClean="0">
                <a:solidFill>
                  <a:schemeClr val="bg1"/>
                </a:solidFill>
                <a:latin typeface="AU Passata" panose="020B0503030502030804" pitchFamily="34" charset="0"/>
              </a:rPr>
              <a:t>cbl</a:t>
            </a:r>
            <a:endParaRPr lang="da-DK" sz="4400" b="1" dirty="0" smtClean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2720" y="404465"/>
            <a:ext cx="439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FIND OS PÅ </a:t>
            </a:r>
            <a:r>
              <a:rPr lang="da-DK" sz="2000" b="1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FACEBOOK/COBELAB</a:t>
            </a:r>
            <a:endParaRPr lang="da-DK" sz="2000" b="1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91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AU Passata</vt:lpstr>
      <vt:lpstr>Calibri</vt:lpstr>
      <vt:lpstr>Calibri Light</vt:lpstr>
      <vt:lpstr>Wingdings</vt:lpstr>
      <vt:lpstr>Office Theme</vt:lpstr>
      <vt:lpstr>Deltag i forskernes studier på AU</vt:lpstr>
      <vt:lpstr>Du kan bidrage til forskningen på AU ved at deltage i forskernes eksperimenter og studier  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 vi låne  din hjerne?</dc:title>
  <dc:creator>Trine Fischer Enig</dc:creator>
  <cp:lastModifiedBy>Trine Fischer Enig</cp:lastModifiedBy>
  <cp:revision>33</cp:revision>
  <dcterms:created xsi:type="dcterms:W3CDTF">2017-10-16T09:36:05Z</dcterms:created>
  <dcterms:modified xsi:type="dcterms:W3CDTF">2018-02-03T10:52:11Z</dcterms:modified>
</cp:coreProperties>
</file>