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24" autoAdjust="0"/>
  </p:normalViewPr>
  <p:slideViewPr>
    <p:cSldViewPr>
      <p:cViewPr varScale="1">
        <p:scale>
          <a:sx n="85" d="100"/>
          <a:sy n="85" d="100"/>
        </p:scale>
        <p:origin x="-7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927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0495D-ED0F-4530-AEDF-3923210D00BB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A4E9A-10E5-448E-BE4A-230C0B584E7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669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D64A2-DD73-46AC-B299-1697E75B1B7D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955A7-3C75-4CDA-9393-C8A7203C08F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637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6269913"/>
            <a:ext cx="2619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640DA39-3836-4A89-AC37-C9DF3937FA93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4350F0A-E2BC-49B4-8F22-AD8B688CDD4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640DA39-3836-4A89-AC37-C9DF3937FA93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4350F0A-E2BC-49B4-8F22-AD8B688CDD41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1FD9D02-426E-46C9-9EE9-0DE1EF8B2838}" type="datetime1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8" name="Titel 2"/>
          <p:cNvSpPr txBox="1">
            <a:spLocks/>
          </p:cNvSpPr>
          <p:nvPr userDrawn="1"/>
        </p:nvSpPr>
        <p:spPr>
          <a:xfrm>
            <a:off x="6023368" y="5823196"/>
            <a:ext cx="2964936" cy="86409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endParaRPr kumimoji="0" lang="da-DK" sz="1400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el 2"/>
          <p:cNvSpPr txBox="1">
            <a:spLocks/>
          </p:cNvSpPr>
          <p:nvPr userDrawn="1"/>
        </p:nvSpPr>
        <p:spPr>
          <a:xfrm>
            <a:off x="5940152" y="5805264"/>
            <a:ext cx="2964936" cy="86409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endParaRPr kumimoji="0" lang="da-DK" sz="1400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6219825"/>
            <a:ext cx="2619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640DA39-3836-4A89-AC37-C9DF3937FA93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4350F0A-E2BC-49B4-8F22-AD8B688CDD4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640DA39-3836-4A89-AC37-C9DF3937FA93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4350F0A-E2BC-49B4-8F22-AD8B688CDD4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640DA39-3836-4A89-AC37-C9DF3937FA93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4350F0A-E2BC-49B4-8F22-AD8B688CDD4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640DA39-3836-4A89-AC37-C9DF3937FA93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4350F0A-E2BC-49B4-8F22-AD8B688CDD4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640DA39-3836-4A89-AC37-C9DF3937FA93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4350F0A-E2BC-49B4-8F22-AD8B688CDD4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640DA39-3836-4A89-AC37-C9DF3937FA93}" type="datetimeFigureOut">
              <a:rPr lang="da-DK" smtClean="0"/>
              <a:pPr/>
              <a:t>29-09-2015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4350F0A-E2BC-49B4-8F22-AD8B688CDD4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008" y="2566283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5" name="Pladsholder til tekst 29"/>
          <p:cNvSpPr txBox="1">
            <a:spLocks/>
          </p:cNvSpPr>
          <p:nvPr userDrawn="1"/>
        </p:nvSpPr>
        <p:spPr>
          <a:xfrm>
            <a:off x="2267744" y="6107304"/>
            <a:ext cx="4337896" cy="64314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24625" y="6219825"/>
            <a:ext cx="2619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6" b="16534"/>
          <a:stretch/>
        </p:blipFill>
        <p:spPr bwMode="auto">
          <a:xfrm>
            <a:off x="-132206" y="6053328"/>
            <a:ext cx="1738158" cy="79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a@psy.au.d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V_Fl27WIZ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3356992"/>
            <a:ext cx="8134672" cy="218045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Online feedback </a:t>
            </a:r>
            <a:r>
              <a:rPr lang="en-US" b="1" dirty="0" err="1"/>
              <a:t>mellem</a:t>
            </a:r>
            <a:r>
              <a:rPr lang="en-US" b="1" dirty="0"/>
              <a:t> </a:t>
            </a:r>
            <a:r>
              <a:rPr lang="en-US" b="1" dirty="0" err="1"/>
              <a:t>timerne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>D. </a:t>
            </a:r>
            <a:r>
              <a:rPr lang="da-DK" sz="3200" dirty="0" smtClean="0"/>
              <a:t>02/10/15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err="1" smtClean="0"/>
              <a:t>Postdoc</a:t>
            </a:r>
            <a:r>
              <a:rPr lang="da-DK" sz="3200" dirty="0" smtClean="0"/>
              <a:t> Mia Skytte O’Toole</a:t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>
                <a:hlinkClick r:id="rId2"/>
              </a:rPr>
              <a:t>mia@psy.au.dk</a:t>
            </a:r>
            <a:r>
              <a:rPr lang="da-DK" sz="3200" dirty="0" smtClean="0"/>
              <a:t/>
            </a:r>
            <a:br>
              <a:rPr lang="da-DK" sz="3200" dirty="0" smtClean="0"/>
            </a:b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7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Seminar: ”Sundhedspsykologi og Emotionsregulering”</a:t>
            </a:r>
          </a:p>
          <a:p>
            <a:endParaRPr lang="da-DK" dirty="0" smtClean="0"/>
          </a:p>
          <a:p>
            <a:r>
              <a:rPr lang="da-DK" dirty="0" smtClean="0"/>
              <a:t>12 undervisningsgange</a:t>
            </a:r>
          </a:p>
          <a:p>
            <a:endParaRPr lang="da-DK" dirty="0"/>
          </a:p>
          <a:p>
            <a:r>
              <a:rPr lang="da-DK" dirty="0" smtClean="0"/>
              <a:t>20 studerende</a:t>
            </a:r>
          </a:p>
          <a:p>
            <a:endParaRPr lang="da-DK" dirty="0"/>
          </a:p>
          <a:p>
            <a:r>
              <a:rPr lang="da-DK" dirty="0" smtClean="0"/>
              <a:t>15 ECTS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38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Eksamen: Individuel </a:t>
            </a:r>
            <a:r>
              <a:rPr lang="da-DK" dirty="0"/>
              <a:t>opgave på 20 </a:t>
            </a:r>
            <a:r>
              <a:rPr lang="da-DK" dirty="0" smtClean="0"/>
              <a:t>sider, selvvalgt problemformulering</a:t>
            </a:r>
          </a:p>
          <a:p>
            <a:endParaRPr lang="da-DK" dirty="0" smtClean="0"/>
          </a:p>
          <a:p>
            <a:r>
              <a:rPr lang="da-DK" dirty="0" smtClean="0"/>
              <a:t>Vejledning: Ingen krav om individuel vejledning</a:t>
            </a:r>
          </a:p>
          <a:p>
            <a:endParaRPr lang="da-DK" dirty="0" smtClean="0"/>
          </a:p>
          <a:p>
            <a:r>
              <a:rPr lang="da-DK" dirty="0" smtClean="0"/>
              <a:t>Resultat: Ringe kvalitet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Ramme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07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Hæve niveauet på opgaverne</a:t>
            </a:r>
          </a:p>
          <a:p>
            <a:pPr lvl="1"/>
            <a:r>
              <a:rPr lang="da-DK" dirty="0" smtClean="0"/>
              <a:t>Til de studerendes og min fordel</a:t>
            </a:r>
          </a:p>
          <a:p>
            <a:pPr lvl="1"/>
            <a:endParaRPr lang="da-DK" dirty="0"/>
          </a:p>
          <a:p>
            <a:r>
              <a:rPr lang="da-DK" dirty="0" smtClean="0"/>
              <a:t>Få indarbejdet feedback uden det kræver (mange) ekstra ressourcer fra min side</a:t>
            </a:r>
          </a:p>
          <a:p>
            <a:endParaRPr lang="da-DK" dirty="0"/>
          </a:p>
          <a:p>
            <a:r>
              <a:rPr lang="da-DK" dirty="0" smtClean="0"/>
              <a:t>De studerendes motivation…</a:t>
            </a:r>
          </a:p>
          <a:p>
            <a:pPr lvl="1"/>
            <a:r>
              <a:rPr lang="da-DK" dirty="0" smtClean="0"/>
              <a:t>At gøre peer-feedback spiselig og meningsfuld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Udfordring - Motivation</a:t>
            </a:r>
          </a:p>
        </p:txBody>
      </p:sp>
    </p:spTree>
    <p:extLst>
      <p:ext uri="{BB962C8B-B14F-4D97-AF65-F5344CB8AC3E}">
        <p14:creationId xmlns:p14="http://schemas.microsoft.com/office/powerpoint/2010/main" val="417501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Peer-feedback mellem timerne</a:t>
            </a:r>
          </a:p>
          <a:p>
            <a:pPr lvl="1"/>
            <a:r>
              <a:rPr lang="da-DK" dirty="0" smtClean="0"/>
              <a:t>Skrive én sides redegørelse (uploade på BB)</a:t>
            </a:r>
          </a:p>
          <a:p>
            <a:pPr lvl="1"/>
            <a:r>
              <a:rPr lang="da-DK" dirty="0" smtClean="0"/>
              <a:t>Give mundtlig feedback på 2 medstuderendes redegørelser</a:t>
            </a:r>
          </a:p>
          <a:p>
            <a:endParaRPr lang="da-DK" dirty="0"/>
          </a:p>
          <a:p>
            <a:r>
              <a:rPr lang="da-DK" dirty="0" smtClean="0"/>
              <a:t>Success kræver:</a:t>
            </a:r>
          </a:p>
          <a:p>
            <a:pPr lvl="1"/>
            <a:r>
              <a:rPr lang="da-DK" dirty="0"/>
              <a:t>Teknisk side: Egnet platform</a:t>
            </a:r>
          </a:p>
          <a:p>
            <a:pPr lvl="1"/>
            <a:r>
              <a:rPr lang="da-DK" dirty="0" smtClean="0"/>
              <a:t>Motivationsside: Introduktion til aktiviteten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Aktiviteten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547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Sreencastomatic</a:t>
            </a:r>
            <a:r>
              <a:rPr lang="da-DK" dirty="0" smtClean="0"/>
              <a:t>: Gratis program</a:t>
            </a:r>
          </a:p>
          <a:p>
            <a:endParaRPr lang="da-DK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Hvordan: Den tekniske side I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73" t="-507" r="-56879" b="507"/>
          <a:stretch/>
        </p:blipFill>
        <p:spPr bwMode="auto">
          <a:xfrm>
            <a:off x="8524568" y="1388607"/>
            <a:ext cx="5552488" cy="441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4" t="2776" b="18194"/>
          <a:stretch/>
        </p:blipFill>
        <p:spPr bwMode="auto">
          <a:xfrm>
            <a:off x="-88117" y="75150"/>
            <a:ext cx="9125750" cy="573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Sreencastomatic</a:t>
            </a:r>
            <a:r>
              <a:rPr lang="da-DK" dirty="0"/>
              <a:t>: Gratis </a:t>
            </a:r>
            <a:r>
              <a:rPr lang="da-DK" dirty="0" smtClean="0"/>
              <a:t>program</a:t>
            </a:r>
          </a:p>
          <a:p>
            <a:endParaRPr lang="da-DK" dirty="0"/>
          </a:p>
          <a:p>
            <a:r>
              <a:rPr lang="da-DK" dirty="0" smtClean="0"/>
              <a:t>Optagelse af slides – </a:t>
            </a:r>
            <a:r>
              <a:rPr lang="da-DK" dirty="0" err="1" smtClean="0"/>
              <a:t>one</a:t>
            </a:r>
            <a:r>
              <a:rPr lang="da-DK" dirty="0" smtClean="0"/>
              <a:t> </a:t>
            </a:r>
            <a:r>
              <a:rPr lang="da-DK" dirty="0" err="1" smtClean="0"/>
              <a:t>take</a:t>
            </a:r>
            <a:r>
              <a:rPr lang="da-DK" dirty="0" smtClean="0"/>
              <a:t> – 6 minutter</a:t>
            </a:r>
            <a:endParaRPr lang="da-DK" dirty="0"/>
          </a:p>
          <a:p>
            <a:endParaRPr lang="da-DK" dirty="0"/>
          </a:p>
          <a:p>
            <a:r>
              <a:rPr lang="da-DK" dirty="0" smtClean="0">
                <a:hlinkClick r:id="rId2"/>
              </a:rPr>
              <a:t>Video</a:t>
            </a:r>
            <a:endParaRPr lang="da-DK" dirty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Hvordan: Den tekniske side </a:t>
            </a:r>
            <a:r>
              <a:rPr lang="da-DK" dirty="0" smtClean="0"/>
              <a:t>II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82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Sidste 10 minutter på forudgående undervisningsgang + første del af videoen</a:t>
            </a:r>
          </a:p>
          <a:p>
            <a:r>
              <a:rPr lang="da-DK" dirty="0" smtClean="0"/>
              <a:t>Hvorfor?</a:t>
            </a:r>
          </a:p>
          <a:p>
            <a:pPr lvl="1"/>
            <a:r>
              <a:rPr lang="da-DK" dirty="0" smtClean="0"/>
              <a:t>Eksamen/karakter: Studieordningens læremål med fokus på </a:t>
            </a:r>
            <a:r>
              <a:rPr lang="da-DK" u="sng" dirty="0" smtClean="0"/>
              <a:t>redegørelse</a:t>
            </a:r>
          </a:p>
          <a:p>
            <a:pPr lvl="1"/>
            <a:r>
              <a:rPr lang="da-DK" dirty="0" smtClean="0"/>
              <a:t>Lærer selv ved at give feedback</a:t>
            </a:r>
          </a:p>
          <a:p>
            <a:r>
              <a:rPr lang="da-DK" dirty="0" smtClean="0"/>
              <a:t>Hvordan?</a:t>
            </a:r>
          </a:p>
          <a:p>
            <a:pPr lvl="1"/>
            <a:r>
              <a:rPr lang="da-DK" dirty="0" smtClean="0"/>
              <a:t>3 punkter at forholde sig specifikt til (studieordningen)</a:t>
            </a:r>
          </a:p>
          <a:p>
            <a:pPr lvl="1"/>
            <a:r>
              <a:rPr lang="da-DK" dirty="0" smtClean="0"/>
              <a:t>Tips til hvordan man giver konkret feedback</a:t>
            </a:r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Introduktion - Motivation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35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De studerende angav at bruge 13 timer/ugen på faget…</a:t>
            </a:r>
          </a:p>
          <a:p>
            <a:endParaRPr lang="da-DK" dirty="0" smtClean="0"/>
          </a:p>
          <a:p>
            <a:r>
              <a:rPr lang="da-DK" dirty="0" smtClean="0"/>
              <a:t>Nemt, enkelt</a:t>
            </a:r>
          </a:p>
          <a:p>
            <a:endParaRPr lang="da-DK" dirty="0"/>
          </a:p>
          <a:p>
            <a:r>
              <a:rPr lang="da-DK" dirty="0" smtClean="0"/>
              <a:t>De studerende udførte og var glade for aktiviteten </a:t>
            </a:r>
          </a:p>
          <a:p>
            <a:endParaRPr lang="da-DK" dirty="0"/>
          </a:p>
          <a:p>
            <a:r>
              <a:rPr lang="da-DK" dirty="0" smtClean="0"/>
              <a:t>Vil prioritere at gøre det med andre dele af opgaven</a:t>
            </a:r>
          </a:p>
          <a:p>
            <a:pPr lvl="1"/>
            <a:r>
              <a:rPr lang="da-DK" dirty="0" smtClean="0"/>
              <a:t>Fx ”den gode diskussion”</a:t>
            </a:r>
          </a:p>
          <a:p>
            <a:pPr lvl="1"/>
            <a:r>
              <a:rPr lang="da-DK" dirty="0" smtClean="0"/>
              <a:t>Fx ”den gode empirikritik”</a:t>
            </a:r>
          </a:p>
          <a:p>
            <a:pPr lvl="1"/>
            <a:r>
              <a:rPr lang="da-DK" dirty="0" smtClean="0"/>
              <a:t>Etc.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Resultat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419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21588</TotalTime>
  <Words>236</Words>
  <Application>Microsoft Office PowerPoint</Application>
  <PresentationFormat>Skærmshow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Bølgeform</vt:lpstr>
      <vt:lpstr>Online feedback mellem timerne  D. 02/10/15 Postdoc Mia Skytte O’Toole  mia@psy.au.dk </vt:lpstr>
      <vt:lpstr>Fag</vt:lpstr>
      <vt:lpstr>Ramme</vt:lpstr>
      <vt:lpstr>Udfordring - Motivation</vt:lpstr>
      <vt:lpstr>Aktiviteten</vt:lpstr>
      <vt:lpstr>Hvordan: Den tekniske side I</vt:lpstr>
      <vt:lpstr>Hvordan: Den tekniske side II</vt:lpstr>
      <vt:lpstr>Introduktion - Motivation</vt:lpstr>
      <vt:lpstr>Resultat</vt:lpstr>
      <vt:lpstr>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regulation therapy</dc:title>
  <dc:creator>Mia Skytte</dc:creator>
  <cp:lastModifiedBy>Mia Skytte OToole</cp:lastModifiedBy>
  <cp:revision>192</cp:revision>
  <dcterms:created xsi:type="dcterms:W3CDTF">2014-06-25T19:31:31Z</dcterms:created>
  <dcterms:modified xsi:type="dcterms:W3CDTF">2015-09-29T09:20:55Z</dcterms:modified>
</cp:coreProperties>
</file>